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62B6B-BADB-42A9-82FD-9C155D923AF8}" type="doc">
      <dgm:prSet loTypeId="urn:microsoft.com/office/officeart/2008/layout/HexagonCluster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57B244E-2C97-4558-BBC6-1CD665B42250}">
      <dgm:prSet phldrT="[Текст]"/>
      <dgm:spPr/>
      <dgm:t>
        <a:bodyPr/>
        <a:lstStyle/>
        <a:p>
          <a:r>
            <a:rPr lang="ru-RU" dirty="0" smtClean="0"/>
            <a:t>Обучающиеся</a:t>
          </a:r>
          <a:endParaRPr lang="ru-RU" dirty="0"/>
        </a:p>
      </dgm:t>
    </dgm:pt>
    <dgm:pt modelId="{D7D847B4-73DA-488B-9537-D60CECC5BEC4}" type="parTrans" cxnId="{80FC52E2-BAE5-4D35-847B-3DE94A0EEB91}">
      <dgm:prSet/>
      <dgm:spPr/>
      <dgm:t>
        <a:bodyPr/>
        <a:lstStyle/>
        <a:p>
          <a:endParaRPr lang="ru-RU"/>
        </a:p>
      </dgm:t>
    </dgm:pt>
    <dgm:pt modelId="{82CAC1BA-5A39-4C06-A468-08A656E10A95}" type="sibTrans" cxnId="{80FC52E2-BAE5-4D35-847B-3DE94A0EEB9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C9577C-D9DA-40D7-B612-E37288B7D57D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82C989A2-B31C-4271-AB68-4144C17CBF07}" type="parTrans" cxnId="{F0E25885-09B5-48B6-90C0-383BF6DD0252}">
      <dgm:prSet/>
      <dgm:spPr/>
      <dgm:t>
        <a:bodyPr/>
        <a:lstStyle/>
        <a:p>
          <a:endParaRPr lang="ru-RU"/>
        </a:p>
      </dgm:t>
    </dgm:pt>
    <dgm:pt modelId="{D71D623A-F738-4922-8C3A-E30155B3F295}" type="sibTrans" cxnId="{F0E25885-09B5-48B6-90C0-383BF6DD0252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638FFE-8B23-41E6-A7C4-D28798D654AA}">
      <dgm:prSet phldrT="[Текст]"/>
      <dgm:spPr/>
      <dgm:t>
        <a:bodyPr/>
        <a:lstStyle/>
        <a:p>
          <a:r>
            <a:rPr lang="ru-RU" dirty="0" smtClean="0"/>
            <a:t>Педагогические работники</a:t>
          </a:r>
          <a:endParaRPr lang="ru-RU" dirty="0"/>
        </a:p>
      </dgm:t>
    </dgm:pt>
    <dgm:pt modelId="{6BE010E0-A91C-4E2A-94EC-62F2ED4F24A3}" type="parTrans" cxnId="{0BCC049E-564D-48AD-BDDD-A327D70E1AE2}">
      <dgm:prSet/>
      <dgm:spPr/>
      <dgm:t>
        <a:bodyPr/>
        <a:lstStyle/>
        <a:p>
          <a:endParaRPr lang="ru-RU"/>
        </a:p>
      </dgm:t>
    </dgm:pt>
    <dgm:pt modelId="{11CCCC74-7CEE-4F81-9CA5-762ECAAD0721}" type="sibTrans" cxnId="{0BCC049E-564D-48AD-BDDD-A327D70E1AE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11214D-83D5-4635-8ADF-B9C497FA37C6}" type="pres">
      <dgm:prSet presAssocID="{92362B6B-BADB-42A9-82FD-9C155D923AF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58E8B9F8-9C23-4289-A007-24C7A1DD4ED6}" type="pres">
      <dgm:prSet presAssocID="{A57B244E-2C97-4558-BBC6-1CD665B42250}" presName="text1" presStyleCnt="0"/>
      <dgm:spPr/>
    </dgm:pt>
    <dgm:pt modelId="{AF3EB709-ADCA-4010-A141-7796AB78A3A5}" type="pres">
      <dgm:prSet presAssocID="{A57B244E-2C97-4558-BBC6-1CD665B4225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E240-E8C0-449B-8175-4904726489F1}" type="pres">
      <dgm:prSet presAssocID="{A57B244E-2C97-4558-BBC6-1CD665B42250}" presName="textaccent1" presStyleCnt="0"/>
      <dgm:spPr/>
    </dgm:pt>
    <dgm:pt modelId="{CA6FBA31-2C4A-4D37-9F84-E796EACAABA4}" type="pres">
      <dgm:prSet presAssocID="{A57B244E-2C97-4558-BBC6-1CD665B42250}" presName="accentRepeatNode" presStyleLbl="solidAlignAcc1" presStyleIdx="0" presStyleCnt="6"/>
      <dgm:spPr/>
    </dgm:pt>
    <dgm:pt modelId="{F0DA92C3-4FB1-449D-93E2-B506D96796DD}" type="pres">
      <dgm:prSet presAssocID="{82CAC1BA-5A39-4C06-A468-08A656E10A95}" presName="image1" presStyleCnt="0"/>
      <dgm:spPr/>
    </dgm:pt>
    <dgm:pt modelId="{DDADDA6D-1E6B-45C9-BBE1-0C7A125F1434}" type="pres">
      <dgm:prSet presAssocID="{82CAC1BA-5A39-4C06-A468-08A656E10A95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783322B8-2A20-4309-85B9-BAC65E5A23E3}" type="pres">
      <dgm:prSet presAssocID="{82CAC1BA-5A39-4C06-A468-08A656E10A95}" presName="imageaccent1" presStyleCnt="0"/>
      <dgm:spPr/>
    </dgm:pt>
    <dgm:pt modelId="{31CB987F-731B-4EF6-A771-9B273EAA4C6F}" type="pres">
      <dgm:prSet presAssocID="{82CAC1BA-5A39-4C06-A468-08A656E10A95}" presName="accentRepeatNode" presStyleLbl="solidAlignAcc1" presStyleIdx="1" presStyleCnt="6"/>
      <dgm:spPr/>
    </dgm:pt>
    <dgm:pt modelId="{740E212F-9D1D-428B-B67B-84E9229F2D6A}" type="pres">
      <dgm:prSet presAssocID="{E7C9577C-D9DA-40D7-B612-E37288B7D57D}" presName="text2" presStyleCnt="0"/>
      <dgm:spPr/>
    </dgm:pt>
    <dgm:pt modelId="{9B2E6D0D-79A4-44F1-9EAB-A75A7F85F6F0}" type="pres">
      <dgm:prSet presAssocID="{E7C9577C-D9DA-40D7-B612-E37288B7D57D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1C256-40CE-4A69-AAF4-6AA0855E7BB1}" type="pres">
      <dgm:prSet presAssocID="{E7C9577C-D9DA-40D7-B612-E37288B7D57D}" presName="textaccent2" presStyleCnt="0"/>
      <dgm:spPr/>
    </dgm:pt>
    <dgm:pt modelId="{34A0EE7D-FE73-40B1-8B60-2265A3C3C288}" type="pres">
      <dgm:prSet presAssocID="{E7C9577C-D9DA-40D7-B612-E37288B7D57D}" presName="accentRepeatNode" presStyleLbl="solidAlignAcc1" presStyleIdx="2" presStyleCnt="6"/>
      <dgm:spPr/>
    </dgm:pt>
    <dgm:pt modelId="{600DC2BB-1AC0-4681-8AED-4F3BF8D31C1B}" type="pres">
      <dgm:prSet presAssocID="{D71D623A-F738-4922-8C3A-E30155B3F295}" presName="image2" presStyleCnt="0"/>
      <dgm:spPr/>
    </dgm:pt>
    <dgm:pt modelId="{96FF7C69-0C60-40B8-B7EA-6F99119400F3}" type="pres">
      <dgm:prSet presAssocID="{D71D623A-F738-4922-8C3A-E30155B3F295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05419FF3-3F59-4F38-8C2B-5A3637F7F5CF}" type="pres">
      <dgm:prSet presAssocID="{D71D623A-F738-4922-8C3A-E30155B3F295}" presName="imageaccent2" presStyleCnt="0"/>
      <dgm:spPr/>
    </dgm:pt>
    <dgm:pt modelId="{1D7E11EC-D1A6-4BA1-B8D2-03395161B51B}" type="pres">
      <dgm:prSet presAssocID="{D71D623A-F738-4922-8C3A-E30155B3F295}" presName="accentRepeatNode" presStyleLbl="solidAlignAcc1" presStyleIdx="3" presStyleCnt="6"/>
      <dgm:spPr/>
    </dgm:pt>
    <dgm:pt modelId="{A1A391AD-A9CB-4789-B6C2-D614F56A5932}" type="pres">
      <dgm:prSet presAssocID="{33638FFE-8B23-41E6-A7C4-D28798D654AA}" presName="text3" presStyleCnt="0"/>
      <dgm:spPr/>
    </dgm:pt>
    <dgm:pt modelId="{7F2C6056-6050-4624-B01D-6999F3294E1D}" type="pres">
      <dgm:prSet presAssocID="{33638FFE-8B23-41E6-A7C4-D28798D654A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EC06-2599-42E9-A3EA-7DE6AABA0A5F}" type="pres">
      <dgm:prSet presAssocID="{33638FFE-8B23-41E6-A7C4-D28798D654AA}" presName="textaccent3" presStyleCnt="0"/>
      <dgm:spPr/>
    </dgm:pt>
    <dgm:pt modelId="{5367ADF2-C7F3-40D3-BF52-15B4B5D06238}" type="pres">
      <dgm:prSet presAssocID="{33638FFE-8B23-41E6-A7C4-D28798D654AA}" presName="accentRepeatNode" presStyleLbl="solidAlignAcc1" presStyleIdx="4" presStyleCnt="6"/>
      <dgm:spPr/>
    </dgm:pt>
    <dgm:pt modelId="{A78CB5DB-3128-48AB-9BD0-C3F4FC140ABA}" type="pres">
      <dgm:prSet presAssocID="{11CCCC74-7CEE-4F81-9CA5-762ECAAD0721}" presName="image3" presStyleCnt="0"/>
      <dgm:spPr/>
    </dgm:pt>
    <dgm:pt modelId="{AB41197F-44AC-48FA-B361-8178B37FA943}" type="pres">
      <dgm:prSet presAssocID="{11CCCC74-7CEE-4F81-9CA5-762ECAAD0721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FD1EF7D2-FC9A-4FF1-980D-31B6C23765B4}" type="pres">
      <dgm:prSet presAssocID="{11CCCC74-7CEE-4F81-9CA5-762ECAAD0721}" presName="imageaccent3" presStyleCnt="0"/>
      <dgm:spPr/>
    </dgm:pt>
    <dgm:pt modelId="{8EE13116-D45A-4FB2-9FF7-A7864568F215}" type="pres">
      <dgm:prSet presAssocID="{11CCCC74-7CEE-4F81-9CA5-762ECAAD0721}" presName="accentRepeatNode" presStyleLbl="solidAlignAcc1" presStyleIdx="5" presStyleCnt="6"/>
      <dgm:spPr/>
    </dgm:pt>
  </dgm:ptLst>
  <dgm:cxnLst>
    <dgm:cxn modelId="{231A303C-FEE4-4611-BC7D-39D2C49493CE}" type="presOf" srcId="{92362B6B-BADB-42A9-82FD-9C155D923AF8}" destId="{0011214D-83D5-4635-8ADF-B9C497FA37C6}" srcOrd="0" destOrd="0" presId="urn:microsoft.com/office/officeart/2008/layout/HexagonCluster"/>
    <dgm:cxn modelId="{80FC52E2-BAE5-4D35-847B-3DE94A0EEB91}" srcId="{92362B6B-BADB-42A9-82FD-9C155D923AF8}" destId="{A57B244E-2C97-4558-BBC6-1CD665B42250}" srcOrd="0" destOrd="0" parTransId="{D7D847B4-73DA-488B-9537-D60CECC5BEC4}" sibTransId="{82CAC1BA-5A39-4C06-A468-08A656E10A95}"/>
    <dgm:cxn modelId="{BDEFA0EC-0420-4C1D-ACB1-E4C58A8D2878}" type="presOf" srcId="{11CCCC74-7CEE-4F81-9CA5-762ECAAD0721}" destId="{AB41197F-44AC-48FA-B361-8178B37FA943}" srcOrd="0" destOrd="0" presId="urn:microsoft.com/office/officeart/2008/layout/HexagonCluster"/>
    <dgm:cxn modelId="{6A7FEF8B-4B6B-41A0-A71D-D61BC8B2AD53}" type="presOf" srcId="{E7C9577C-D9DA-40D7-B612-E37288B7D57D}" destId="{9B2E6D0D-79A4-44F1-9EAB-A75A7F85F6F0}" srcOrd="0" destOrd="0" presId="urn:microsoft.com/office/officeart/2008/layout/HexagonCluster"/>
    <dgm:cxn modelId="{F0E25885-09B5-48B6-90C0-383BF6DD0252}" srcId="{92362B6B-BADB-42A9-82FD-9C155D923AF8}" destId="{E7C9577C-D9DA-40D7-B612-E37288B7D57D}" srcOrd="1" destOrd="0" parTransId="{82C989A2-B31C-4271-AB68-4144C17CBF07}" sibTransId="{D71D623A-F738-4922-8C3A-E30155B3F295}"/>
    <dgm:cxn modelId="{0BCC049E-564D-48AD-BDDD-A327D70E1AE2}" srcId="{92362B6B-BADB-42A9-82FD-9C155D923AF8}" destId="{33638FFE-8B23-41E6-A7C4-D28798D654AA}" srcOrd="2" destOrd="0" parTransId="{6BE010E0-A91C-4E2A-94EC-62F2ED4F24A3}" sibTransId="{11CCCC74-7CEE-4F81-9CA5-762ECAAD0721}"/>
    <dgm:cxn modelId="{C6FE03A3-2DA6-4AE8-A655-711C0024CE35}" type="presOf" srcId="{82CAC1BA-5A39-4C06-A468-08A656E10A95}" destId="{DDADDA6D-1E6B-45C9-BBE1-0C7A125F1434}" srcOrd="0" destOrd="0" presId="urn:microsoft.com/office/officeart/2008/layout/HexagonCluster"/>
    <dgm:cxn modelId="{B97BFA2E-8419-4F00-8547-6E4A094057B9}" type="presOf" srcId="{D71D623A-F738-4922-8C3A-E30155B3F295}" destId="{96FF7C69-0C60-40B8-B7EA-6F99119400F3}" srcOrd="0" destOrd="0" presId="urn:microsoft.com/office/officeart/2008/layout/HexagonCluster"/>
    <dgm:cxn modelId="{5462C7E6-D70F-4CAA-B0F3-D300217B7B44}" type="presOf" srcId="{A57B244E-2C97-4558-BBC6-1CD665B42250}" destId="{AF3EB709-ADCA-4010-A141-7796AB78A3A5}" srcOrd="0" destOrd="0" presId="urn:microsoft.com/office/officeart/2008/layout/HexagonCluster"/>
    <dgm:cxn modelId="{9C4E7B5A-9DC6-430C-9C92-CFEE8613490A}" type="presOf" srcId="{33638FFE-8B23-41E6-A7C4-D28798D654AA}" destId="{7F2C6056-6050-4624-B01D-6999F3294E1D}" srcOrd="0" destOrd="0" presId="urn:microsoft.com/office/officeart/2008/layout/HexagonCluster"/>
    <dgm:cxn modelId="{8575DB5C-2B04-4F18-9A98-3C0BEBF128F9}" type="presParOf" srcId="{0011214D-83D5-4635-8ADF-B9C497FA37C6}" destId="{58E8B9F8-9C23-4289-A007-24C7A1DD4ED6}" srcOrd="0" destOrd="0" presId="urn:microsoft.com/office/officeart/2008/layout/HexagonCluster"/>
    <dgm:cxn modelId="{CE81D8E2-365E-4E68-8524-270C79F5A183}" type="presParOf" srcId="{58E8B9F8-9C23-4289-A007-24C7A1DD4ED6}" destId="{AF3EB709-ADCA-4010-A141-7796AB78A3A5}" srcOrd="0" destOrd="0" presId="urn:microsoft.com/office/officeart/2008/layout/HexagonCluster"/>
    <dgm:cxn modelId="{2C1DD996-7EA1-437D-8DFF-E596D7034463}" type="presParOf" srcId="{0011214D-83D5-4635-8ADF-B9C497FA37C6}" destId="{51DAE240-E8C0-449B-8175-4904726489F1}" srcOrd="1" destOrd="0" presId="urn:microsoft.com/office/officeart/2008/layout/HexagonCluster"/>
    <dgm:cxn modelId="{0D18128C-36CD-428A-A147-BC4D4BB4D646}" type="presParOf" srcId="{51DAE240-E8C0-449B-8175-4904726489F1}" destId="{CA6FBA31-2C4A-4D37-9F84-E796EACAABA4}" srcOrd="0" destOrd="0" presId="urn:microsoft.com/office/officeart/2008/layout/HexagonCluster"/>
    <dgm:cxn modelId="{FE63588A-9C01-4771-A20A-0335CC905328}" type="presParOf" srcId="{0011214D-83D5-4635-8ADF-B9C497FA37C6}" destId="{F0DA92C3-4FB1-449D-93E2-B506D96796DD}" srcOrd="2" destOrd="0" presId="urn:microsoft.com/office/officeart/2008/layout/HexagonCluster"/>
    <dgm:cxn modelId="{042046C6-FDE5-404D-BD9C-C808A87B1353}" type="presParOf" srcId="{F0DA92C3-4FB1-449D-93E2-B506D96796DD}" destId="{DDADDA6D-1E6B-45C9-BBE1-0C7A125F1434}" srcOrd="0" destOrd="0" presId="urn:microsoft.com/office/officeart/2008/layout/HexagonCluster"/>
    <dgm:cxn modelId="{DD294012-95EB-4BFB-9378-C2C18ADE6B3A}" type="presParOf" srcId="{0011214D-83D5-4635-8ADF-B9C497FA37C6}" destId="{783322B8-2A20-4309-85B9-BAC65E5A23E3}" srcOrd="3" destOrd="0" presId="urn:microsoft.com/office/officeart/2008/layout/HexagonCluster"/>
    <dgm:cxn modelId="{C54A0261-FC45-46ED-B1AE-4B26B2504ACD}" type="presParOf" srcId="{783322B8-2A20-4309-85B9-BAC65E5A23E3}" destId="{31CB987F-731B-4EF6-A771-9B273EAA4C6F}" srcOrd="0" destOrd="0" presId="urn:microsoft.com/office/officeart/2008/layout/HexagonCluster"/>
    <dgm:cxn modelId="{58E7A8FA-95CE-4B46-88FB-7B98A8E55994}" type="presParOf" srcId="{0011214D-83D5-4635-8ADF-B9C497FA37C6}" destId="{740E212F-9D1D-428B-B67B-84E9229F2D6A}" srcOrd="4" destOrd="0" presId="urn:microsoft.com/office/officeart/2008/layout/HexagonCluster"/>
    <dgm:cxn modelId="{00678575-F905-44A6-83A1-BE888C266144}" type="presParOf" srcId="{740E212F-9D1D-428B-B67B-84E9229F2D6A}" destId="{9B2E6D0D-79A4-44F1-9EAB-A75A7F85F6F0}" srcOrd="0" destOrd="0" presId="urn:microsoft.com/office/officeart/2008/layout/HexagonCluster"/>
    <dgm:cxn modelId="{6666C616-BF65-4845-9023-7E509B79575C}" type="presParOf" srcId="{0011214D-83D5-4635-8ADF-B9C497FA37C6}" destId="{8941C256-40CE-4A69-AAF4-6AA0855E7BB1}" srcOrd="5" destOrd="0" presId="urn:microsoft.com/office/officeart/2008/layout/HexagonCluster"/>
    <dgm:cxn modelId="{A393D598-11AC-47F7-BEA6-449DCE8A6171}" type="presParOf" srcId="{8941C256-40CE-4A69-AAF4-6AA0855E7BB1}" destId="{34A0EE7D-FE73-40B1-8B60-2265A3C3C288}" srcOrd="0" destOrd="0" presId="urn:microsoft.com/office/officeart/2008/layout/HexagonCluster"/>
    <dgm:cxn modelId="{4E8C7E5B-D044-421E-9D70-7A9349385B9A}" type="presParOf" srcId="{0011214D-83D5-4635-8ADF-B9C497FA37C6}" destId="{600DC2BB-1AC0-4681-8AED-4F3BF8D31C1B}" srcOrd="6" destOrd="0" presId="urn:microsoft.com/office/officeart/2008/layout/HexagonCluster"/>
    <dgm:cxn modelId="{266B957F-6DCC-4038-95F6-FCE05AE7B0F2}" type="presParOf" srcId="{600DC2BB-1AC0-4681-8AED-4F3BF8D31C1B}" destId="{96FF7C69-0C60-40B8-B7EA-6F99119400F3}" srcOrd="0" destOrd="0" presId="urn:microsoft.com/office/officeart/2008/layout/HexagonCluster"/>
    <dgm:cxn modelId="{8A6CA323-8DA0-402F-BA4E-4D87E6EE4633}" type="presParOf" srcId="{0011214D-83D5-4635-8ADF-B9C497FA37C6}" destId="{05419FF3-3F59-4F38-8C2B-5A3637F7F5CF}" srcOrd="7" destOrd="0" presId="urn:microsoft.com/office/officeart/2008/layout/HexagonCluster"/>
    <dgm:cxn modelId="{E96580CF-E77E-4408-A556-A475FDCACB2C}" type="presParOf" srcId="{05419FF3-3F59-4F38-8C2B-5A3637F7F5CF}" destId="{1D7E11EC-D1A6-4BA1-B8D2-03395161B51B}" srcOrd="0" destOrd="0" presId="urn:microsoft.com/office/officeart/2008/layout/HexagonCluster"/>
    <dgm:cxn modelId="{0E92B4B2-6A60-4883-A9E3-8B771C06AE64}" type="presParOf" srcId="{0011214D-83D5-4635-8ADF-B9C497FA37C6}" destId="{A1A391AD-A9CB-4789-B6C2-D614F56A5932}" srcOrd="8" destOrd="0" presId="urn:microsoft.com/office/officeart/2008/layout/HexagonCluster"/>
    <dgm:cxn modelId="{C4AA6F75-58CA-4EC2-89AB-ABFB20A71FDE}" type="presParOf" srcId="{A1A391AD-A9CB-4789-B6C2-D614F56A5932}" destId="{7F2C6056-6050-4624-B01D-6999F3294E1D}" srcOrd="0" destOrd="0" presId="urn:microsoft.com/office/officeart/2008/layout/HexagonCluster"/>
    <dgm:cxn modelId="{08592CDC-F582-4EBF-BBEE-A7881A4000ED}" type="presParOf" srcId="{0011214D-83D5-4635-8ADF-B9C497FA37C6}" destId="{3F0DEC06-2599-42E9-A3EA-7DE6AABA0A5F}" srcOrd="9" destOrd="0" presId="urn:microsoft.com/office/officeart/2008/layout/HexagonCluster"/>
    <dgm:cxn modelId="{DE00411F-9B77-456B-A410-81A565D048FC}" type="presParOf" srcId="{3F0DEC06-2599-42E9-A3EA-7DE6AABA0A5F}" destId="{5367ADF2-C7F3-40D3-BF52-15B4B5D06238}" srcOrd="0" destOrd="0" presId="urn:microsoft.com/office/officeart/2008/layout/HexagonCluster"/>
    <dgm:cxn modelId="{71BAA7DB-9273-4161-B0D0-DC6AAB9548A9}" type="presParOf" srcId="{0011214D-83D5-4635-8ADF-B9C497FA37C6}" destId="{A78CB5DB-3128-48AB-9BD0-C3F4FC140ABA}" srcOrd="10" destOrd="0" presId="urn:microsoft.com/office/officeart/2008/layout/HexagonCluster"/>
    <dgm:cxn modelId="{4D5DA4EE-38E0-4B68-AA9D-B164C8EBA502}" type="presParOf" srcId="{A78CB5DB-3128-48AB-9BD0-C3F4FC140ABA}" destId="{AB41197F-44AC-48FA-B361-8178B37FA943}" srcOrd="0" destOrd="0" presId="urn:microsoft.com/office/officeart/2008/layout/HexagonCluster"/>
    <dgm:cxn modelId="{5DEBDA27-1001-4FAC-B3E5-1004B37869D8}" type="presParOf" srcId="{0011214D-83D5-4635-8ADF-B9C497FA37C6}" destId="{FD1EF7D2-FC9A-4FF1-980D-31B6C23765B4}" srcOrd="11" destOrd="0" presId="urn:microsoft.com/office/officeart/2008/layout/HexagonCluster"/>
    <dgm:cxn modelId="{F720A708-792E-4C13-9C5E-6FF1717E7206}" type="presParOf" srcId="{FD1EF7D2-FC9A-4FF1-980D-31B6C23765B4}" destId="{8EE13116-D45A-4FB2-9FF7-A7864568F21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B709-ADCA-4010-A141-7796AB78A3A5}">
      <dsp:nvSpPr>
        <dsp:cNvPr id="0" name=""/>
        <dsp:cNvSpPr/>
      </dsp:nvSpPr>
      <dsp:spPr>
        <a:xfrm>
          <a:off x="2792572" y="3282566"/>
          <a:ext cx="2318692" cy="199911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Обучающиеся</a:t>
          </a:r>
          <a:endParaRPr lang="ru-RU" sz="1700" kern="1200" dirty="0"/>
        </a:p>
      </dsp:txBody>
      <dsp:txXfrm>
        <a:off x="3152389" y="3592791"/>
        <a:ext cx="1599058" cy="1378667"/>
      </dsp:txXfrm>
    </dsp:sp>
    <dsp:sp modelId="{CA6FBA31-2C4A-4D37-9F84-E796EACAABA4}">
      <dsp:nvSpPr>
        <dsp:cNvPr id="0" name=""/>
        <dsp:cNvSpPr/>
      </dsp:nvSpPr>
      <dsp:spPr>
        <a:xfrm>
          <a:off x="2852808" y="4165136"/>
          <a:ext cx="271476" cy="233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DDA6D-1E6B-45C9-BBE1-0C7A125F1434}">
      <dsp:nvSpPr>
        <dsp:cNvPr id="0" name=""/>
        <dsp:cNvSpPr/>
      </dsp:nvSpPr>
      <dsp:spPr>
        <a:xfrm>
          <a:off x="810544" y="2208800"/>
          <a:ext cx="2318692" cy="199911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B987F-731B-4EF6-A771-9B273EAA4C6F}">
      <dsp:nvSpPr>
        <dsp:cNvPr id="0" name=""/>
        <dsp:cNvSpPr/>
      </dsp:nvSpPr>
      <dsp:spPr>
        <a:xfrm>
          <a:off x="2389070" y="3943833"/>
          <a:ext cx="271476" cy="233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971081"/>
              <a:satOff val="-10656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E6D0D-79A4-44F1-9EAB-A75A7F85F6F0}">
      <dsp:nvSpPr>
        <dsp:cNvPr id="0" name=""/>
        <dsp:cNvSpPr/>
      </dsp:nvSpPr>
      <dsp:spPr>
        <a:xfrm>
          <a:off x="4767999" y="2185032"/>
          <a:ext cx="2318692" cy="199911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 w="19050" cap="flat" cmpd="sng" algn="ctr">
          <a:solidFill>
            <a:schemeClr val="accent3">
              <a:hueOff val="4927703"/>
              <a:satOff val="-2663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родители</a:t>
          </a:r>
          <a:endParaRPr lang="ru-RU" sz="1700" kern="1200" dirty="0"/>
        </a:p>
      </dsp:txBody>
      <dsp:txXfrm>
        <a:off x="5127816" y="2495257"/>
        <a:ext cx="1599058" cy="1378667"/>
      </dsp:txXfrm>
    </dsp:sp>
    <dsp:sp modelId="{34A0EE7D-FE73-40B1-8B60-2265A3C3C288}">
      <dsp:nvSpPr>
        <dsp:cNvPr id="0" name=""/>
        <dsp:cNvSpPr/>
      </dsp:nvSpPr>
      <dsp:spPr>
        <a:xfrm>
          <a:off x="6353126" y="3917953"/>
          <a:ext cx="271476" cy="233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3942162"/>
              <a:satOff val="-213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F7C69-0C60-40B8-B7EA-6F99119400F3}">
      <dsp:nvSpPr>
        <dsp:cNvPr id="0" name=""/>
        <dsp:cNvSpPr/>
      </dsp:nvSpPr>
      <dsp:spPr>
        <a:xfrm>
          <a:off x="6743426" y="3282566"/>
          <a:ext cx="2318692" cy="199911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3">
              <a:hueOff val="4927703"/>
              <a:satOff val="-2663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E11EC-D1A6-4BA1-B8D2-03395161B51B}">
      <dsp:nvSpPr>
        <dsp:cNvPr id="0" name=""/>
        <dsp:cNvSpPr/>
      </dsp:nvSpPr>
      <dsp:spPr>
        <a:xfrm>
          <a:off x="6803662" y="4165136"/>
          <a:ext cx="271476" cy="233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5913244"/>
              <a:satOff val="-31967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C6056-6050-4624-B01D-6999F3294E1D}">
      <dsp:nvSpPr>
        <dsp:cNvPr id="0" name=""/>
        <dsp:cNvSpPr/>
      </dsp:nvSpPr>
      <dsp:spPr>
        <a:xfrm>
          <a:off x="2792572" y="1092252"/>
          <a:ext cx="2318692" cy="199911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9050" cap="flat" cmpd="sng" algn="ctr">
          <a:solidFill>
            <a:schemeClr val="accent3">
              <a:hueOff val="9855406"/>
              <a:satOff val="-53278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Педагогические работники</a:t>
          </a:r>
          <a:endParaRPr lang="ru-RU" sz="1700" kern="1200" dirty="0"/>
        </a:p>
      </dsp:txBody>
      <dsp:txXfrm>
        <a:off x="3152389" y="1402477"/>
        <a:ext cx="1599058" cy="1378667"/>
      </dsp:txXfrm>
    </dsp:sp>
    <dsp:sp modelId="{5367ADF2-C7F3-40D3-BF52-15B4B5D06238}">
      <dsp:nvSpPr>
        <dsp:cNvPr id="0" name=""/>
        <dsp:cNvSpPr/>
      </dsp:nvSpPr>
      <dsp:spPr>
        <a:xfrm>
          <a:off x="4364497" y="1135562"/>
          <a:ext cx="271476" cy="233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7884325"/>
              <a:satOff val="-42622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1197F-44AC-48FA-B361-8178B37FA943}">
      <dsp:nvSpPr>
        <dsp:cNvPr id="0" name=""/>
        <dsp:cNvSpPr/>
      </dsp:nvSpPr>
      <dsp:spPr>
        <a:xfrm>
          <a:off x="4767999" y="0"/>
          <a:ext cx="2318692" cy="199911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3">
              <a:hueOff val="9855406"/>
              <a:satOff val="-53278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13116-D45A-4FB2-9FF7-A7864568F215}">
      <dsp:nvSpPr>
        <dsp:cNvPr id="0" name=""/>
        <dsp:cNvSpPr/>
      </dsp:nvSpPr>
      <dsp:spPr>
        <a:xfrm>
          <a:off x="4836487" y="877815"/>
          <a:ext cx="271476" cy="233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9855406"/>
              <a:satOff val="-53278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3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4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4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9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3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8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7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8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6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1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C6C051-3017-46CC-8C7D-1B531ED53FC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A5492F2-473B-4083-937E-3A56DBC4F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4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Методы психопрофилактической работы с участниками образовательного процесса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Михайленко Н.В.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Педагог-психолог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МБОУ СШ № 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00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057" y="2397457"/>
            <a:ext cx="987552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Благодарю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7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914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Участники образовательного процесса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944419"/>
              </p:ext>
            </p:extLst>
          </p:nvPr>
        </p:nvGraphicFramePr>
        <p:xfrm>
          <a:off x="1143000" y="1201003"/>
          <a:ext cx="9872663" cy="52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45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609600"/>
            <a:ext cx="11150220" cy="13563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– предупреждение возникновения явлений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дезадаптации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обучающихся, разработка конкретных рекомендаций педагогическим работникам, родителям по оказанию помощи в вопросах воспитания, обучения и развития с учетом возрастных и индивидуальных особенностей учащихся.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1965960"/>
            <a:ext cx="11150220" cy="41300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: предотвращение возможных проблем в развитии и взаимодействии участников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воспитательно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-образовательного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процесса.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Психопрофилактическая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работа, в широком понимании, предусматривает проведение мероприятий психологического характера с целью сохранения, укрепления, улучшения психического самочувствия и здоровья; предотвращения возникновения невротических расстройств, фобий; противодействие стрессовым влияниям, эмоциональному выгоранию; решение проблем на различных уровнях психической организации человека: поведенческом, личностном, экзистенциальном.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7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7354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Open Sans"/>
              </a:rPr>
              <a:t>Психопрофилактическая работа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46913"/>
            <a:ext cx="9872871" cy="434908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i="1" u="sng" dirty="0" smtClean="0">
                <a:solidFill>
                  <a:srgbClr val="7030A0"/>
                </a:solidFill>
                <a:latin typeface="Open Sans"/>
              </a:rPr>
              <a:t>Мероприятия: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Open Sans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Open Sans"/>
              </a:rPr>
              <a:t>Психологическое обследование детей</a:t>
            </a:r>
            <a:r>
              <a:rPr lang="ru-RU" sz="3200" dirty="0" smtClean="0">
                <a:solidFill>
                  <a:srgbClr val="7030A0"/>
                </a:solidFill>
                <a:latin typeface="Open Sans"/>
              </a:rPr>
              <a:t>;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Open Sans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Open Sans"/>
              </a:rPr>
              <a:t>Программы индивидуальной работы с детьми; </a:t>
            </a:r>
            <a:endParaRPr lang="ru-RU" sz="3200" dirty="0" smtClean="0">
              <a:solidFill>
                <a:srgbClr val="7030A0"/>
              </a:solidFill>
              <a:latin typeface="Open Sans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Open Sans"/>
              </a:rPr>
              <a:t>Рекомендации </a:t>
            </a:r>
            <a:r>
              <a:rPr lang="ru-RU" sz="3200" dirty="0">
                <a:solidFill>
                  <a:srgbClr val="7030A0"/>
                </a:solidFill>
                <a:latin typeface="Open Sans"/>
              </a:rPr>
              <a:t>родителям, педагогам; </a:t>
            </a:r>
            <a:endParaRPr lang="ru-RU" sz="3200" dirty="0" smtClean="0">
              <a:solidFill>
                <a:srgbClr val="7030A0"/>
              </a:solidFill>
              <a:latin typeface="Open Sans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Open Sans"/>
              </a:rPr>
              <a:t>Консультирование </a:t>
            </a:r>
            <a:r>
              <a:rPr lang="ru-RU" sz="3200" dirty="0">
                <a:solidFill>
                  <a:srgbClr val="7030A0"/>
                </a:solidFill>
                <a:latin typeface="Open Sans"/>
              </a:rPr>
              <a:t>педагогов; </a:t>
            </a:r>
            <a:endParaRPr lang="ru-RU" sz="3200" dirty="0" smtClean="0">
              <a:solidFill>
                <a:srgbClr val="7030A0"/>
              </a:solidFill>
              <a:latin typeface="Open Sans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Open Sans"/>
              </a:rPr>
              <a:t>Работа </a:t>
            </a:r>
            <a:r>
              <a:rPr lang="ru-RU" sz="3200" dirty="0">
                <a:solidFill>
                  <a:srgbClr val="7030A0"/>
                </a:solidFill>
                <a:latin typeface="Open Sans"/>
              </a:rPr>
              <a:t>по созданию благоприятного психологического климата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1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41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психопрофилактики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96537"/>
            <a:ext cx="9872871" cy="479946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так называемая первичная профилактика. Психолог работает с детьми, имеющими незначительные эмоциональные, поведенческие и учебные расстройства и осуществляет заботу о психологическом здоровье и психологических ресурсах практически всех детей. На этом уровне в центре внимания психолога находятся все учащиеся школы, как «нормальные», так и с проблемами (т.е. 10 из 10 учащихся).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вторичная профилактика. Она направлена на так называемую «группу риска», т.е. на тех детей, у которых проблемы уже начались. Вторичная профилактика подразумевает раннее выявление у детей трудностей в учении и поведении. Основная ее задача – преодолеть эти трудности до того, как дети станут социально или эмоционально неуправляемыми. Здесь психолог работает уже не со всеми детьми, а примерно с 3 из 10. Вторичная профилактика включает консультацию с родителями и учителями, обучение их стратегии для преодоления различного рода трудностей и т.д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третичная профилактика. Внимание психолога концентрируется на детях с ярко выраженными учебными или поведенческими проблемами, его основная задача – коррекция или преодоление серьезных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-ких трудностей и проблем. Психолог работает с отдельными учащимися (примерно с 1 из 10), направленными к нему для специального изучения.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0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609599"/>
            <a:ext cx="11805314" cy="5067869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 smtClean="0">
                <a:solidFill>
                  <a:srgbClr val="00B050"/>
                </a:solidFill>
              </a:rPr>
              <a:t>Формы </a:t>
            </a:r>
            <a:r>
              <a:rPr lang="ru-RU" sz="4800" u="sng" dirty="0" err="1">
                <a:solidFill>
                  <a:srgbClr val="00B050"/>
                </a:solidFill>
              </a:rPr>
              <a:t>психопрофилактики</a:t>
            </a:r>
            <a:r>
              <a:rPr lang="ru-RU" sz="4800" u="sng" dirty="0">
                <a:solidFill>
                  <a:srgbClr val="00B050"/>
                </a:solidFill>
              </a:rPr>
              <a:t> </a:t>
            </a:r>
            <a:r>
              <a:rPr lang="ru-RU" sz="4800" u="sng" dirty="0" smtClean="0">
                <a:solidFill>
                  <a:srgbClr val="00B050"/>
                </a:solidFill>
              </a:rPr>
              <a:t/>
            </a:r>
            <a:br>
              <a:rPr lang="ru-RU" sz="4800" u="sng" dirty="0" smtClean="0">
                <a:solidFill>
                  <a:srgbClr val="00B050"/>
                </a:solidFill>
              </a:rPr>
            </a:br>
            <a:r>
              <a:rPr lang="ru-RU" sz="4800" u="sng" dirty="0" smtClean="0">
                <a:solidFill>
                  <a:srgbClr val="00B050"/>
                </a:solidFill>
              </a:rPr>
              <a:t>(</a:t>
            </a:r>
            <a:r>
              <a:rPr lang="ru-RU" sz="4800" u="sng" dirty="0">
                <a:solidFill>
                  <a:srgbClr val="00B050"/>
                </a:solidFill>
              </a:rPr>
              <a:t>по способу организации</a:t>
            </a:r>
            <a:r>
              <a:rPr lang="ru-RU" sz="4800" u="sng" dirty="0" smtClean="0">
                <a:solidFill>
                  <a:srgbClr val="00B050"/>
                </a:solidFill>
              </a:rPr>
              <a:t>): </a:t>
            </a:r>
            <a:br>
              <a:rPr lang="ru-RU" sz="4800" u="sng" dirty="0" smtClean="0">
                <a:solidFill>
                  <a:srgbClr val="00B050"/>
                </a:solidFill>
              </a:rPr>
            </a:br>
            <a:r>
              <a:rPr lang="ru-RU" sz="4800" u="sng" dirty="0" smtClean="0">
                <a:solidFill>
                  <a:srgbClr val="00B050"/>
                </a:solidFill>
              </a:rPr>
              <a:t/>
            </a:r>
            <a:br>
              <a:rPr lang="ru-RU" sz="4800" u="sng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*Индивидуальная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*Семейная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*Групповая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31857" y="5677468"/>
            <a:ext cx="111951" cy="131927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8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Ведущие методы психопрофилактической работы: </a:t>
            </a:r>
            <a:br>
              <a:rPr lang="ru-RU" u="sng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740" y="2057399"/>
            <a:ext cx="5229140" cy="40233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Групповые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дискуссии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Моделирование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эффективного социального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поведения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7611" y="2057400"/>
            <a:ext cx="5264747" cy="4023360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Тренинговые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упражнения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Ролевые игры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Психотерапевтические методики.</a:t>
            </a:r>
          </a:p>
          <a:p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5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459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Методы </a:t>
            </a:r>
            <a:r>
              <a:rPr lang="ru-RU" dirty="0" err="1" smtClean="0"/>
              <a:t>психопрофилактики</a:t>
            </a:r>
            <a:r>
              <a:rPr lang="ru-RU" dirty="0" smtClean="0"/>
              <a:t> для педагогических работников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528549"/>
            <a:ext cx="9872871" cy="45674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Переключить внимание</a:t>
            </a:r>
            <a:r>
              <a:rPr lang="ru-RU" dirty="0"/>
              <a:t>, к примеру, отойти к окну, посчитать мимо проходящих женщин. Главное, не накапливать напряжение, возвращаясь мыслями к неприятной ситуации. Достать любимую фотографию с изображением деток или другим изображением, которое напоминает о счастье.</a:t>
            </a:r>
          </a:p>
          <a:p>
            <a:pPr algn="just"/>
            <a:r>
              <a:rPr lang="ru-RU" b="1" dirty="0"/>
              <a:t>Обратиться к технике глубокого дыхания или визуализации</a:t>
            </a:r>
            <a:r>
              <a:rPr lang="ru-RU" dirty="0"/>
              <a:t>, представив себя на море. Можно обыграть в мыслях сложную ситуацию в свою пользу, добавив каплю юмора. </a:t>
            </a:r>
            <a:endParaRPr lang="ru-RU" dirty="0" smtClean="0"/>
          </a:p>
          <a:p>
            <a:pPr algn="just"/>
            <a:r>
              <a:rPr lang="ru-RU" b="1" dirty="0" smtClean="0"/>
              <a:t>Настрой </a:t>
            </a:r>
            <a:r>
              <a:rPr lang="ru-RU" b="1" dirty="0"/>
              <a:t>на позитив</a:t>
            </a:r>
            <a:r>
              <a:rPr lang="ru-RU" dirty="0"/>
              <a:t>. Важно донести себе, что безвыходных ситуаций не существует, все </a:t>
            </a:r>
            <a:r>
              <a:rPr lang="ru-RU" dirty="0" smtClean="0"/>
              <a:t>проходит. </a:t>
            </a:r>
            <a:r>
              <a:rPr lang="ru-RU" dirty="0"/>
              <a:t>Существует много </a:t>
            </a:r>
            <a:r>
              <a:rPr lang="ru-RU" dirty="0" err="1"/>
              <a:t>мотиваторов</a:t>
            </a:r>
            <a:r>
              <a:rPr lang="ru-RU" dirty="0"/>
              <a:t> и афоризмов, помогающих встрепенуться, улыбнуться и поверить в лучшее.</a:t>
            </a:r>
          </a:p>
          <a:p>
            <a:pPr algn="just"/>
            <a:r>
              <a:rPr lang="ru-RU" b="1" dirty="0"/>
              <a:t>Физические упражнения снимают напряжение</a:t>
            </a:r>
            <a:r>
              <a:rPr lang="ru-RU" dirty="0"/>
              <a:t>. Даже если нет возможности сделать разминку, можно пошевелить пальчиками, подвигать шеей, сделать зарядку для глаз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Дневник благодарности</a:t>
            </a:r>
            <a:r>
              <a:rPr lang="ru-RU" b="1" dirty="0" smtClean="0"/>
              <a:t>. </a:t>
            </a:r>
            <a:r>
              <a:rPr lang="ru-RU" dirty="0"/>
              <a:t>Заведите красивую тетрадь и ежедневно записывайте минимум пять благодарностей прошедшему дню. Так мы </a:t>
            </a:r>
            <a:r>
              <a:rPr lang="ru-RU" dirty="0" err="1"/>
              <a:t>сосредоточемся</a:t>
            </a:r>
            <a:r>
              <a:rPr lang="ru-RU" dirty="0"/>
              <a:t> на позитивных событиях, сделаем наше внимание избирательным для положительных эмоций.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59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278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Методы </a:t>
            </a:r>
            <a:r>
              <a:rPr lang="ru-RU" dirty="0" err="1"/>
              <a:t>психопрофилактики</a:t>
            </a:r>
            <a:r>
              <a:rPr lang="ru-RU" dirty="0"/>
              <a:t> для педагогических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460310"/>
            <a:ext cx="10566779" cy="4635690"/>
          </a:xfrm>
        </p:spPr>
        <p:txBody>
          <a:bodyPr/>
          <a:lstStyle/>
          <a:p>
            <a:pPr algn="just"/>
            <a:r>
              <a:rPr lang="ru-RU" sz="2800" dirty="0" smtClean="0"/>
              <a:t>Напишите список дел, которые приносят вам удовольствие, вспомните, что вам нравится делать. Включайте пункты из списка в повседневную жизнь ежедневно.</a:t>
            </a:r>
          </a:p>
          <a:p>
            <a:pPr algn="just"/>
            <a:r>
              <a:rPr lang="ru-RU" sz="2800" dirty="0" smtClean="0"/>
              <a:t>Устройте с коллегами спонтанный «день обнимании». </a:t>
            </a:r>
          </a:p>
          <a:p>
            <a:pPr algn="just"/>
            <a:r>
              <a:rPr lang="ru-RU" sz="2800" dirty="0" smtClean="0"/>
              <a:t>Выполните </a:t>
            </a:r>
            <a:r>
              <a:rPr lang="ru-RU" sz="2800" smtClean="0"/>
              <a:t>технику «Колесо </a:t>
            </a:r>
            <a:r>
              <a:rPr lang="ru-RU" sz="2800" dirty="0" smtClean="0"/>
              <a:t>жизненного баланса». Проанализируйте, какая сфера нуждается в вашем внимании. Подумайте, как можно ее «прокачать»</a:t>
            </a:r>
          </a:p>
          <a:p>
            <a:pPr algn="just"/>
            <a:r>
              <a:rPr lang="ru-RU" sz="2800" dirty="0" smtClean="0"/>
              <a:t>Выполните ресурсное арт-терапевтическое упражнение «Дерево»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11786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425</TotalTime>
  <Words>614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Базис</vt:lpstr>
      <vt:lpstr>Методы психопрофилактической работы с участниками образовательного процесса</vt:lpstr>
      <vt:lpstr>Участники образовательного процесса</vt:lpstr>
      <vt:lpstr>Профилактика – предупреждение возникновения явлений дезадаптации обучающихся, разработка конкретных рекомендаций педагогическим работникам, родителям по оказанию помощи в вопросах воспитания, обучения и развития с учетом возрастных и индивидуальных особенностей учащихся. </vt:lpstr>
      <vt:lpstr>Психопрофилактическая работа </vt:lpstr>
      <vt:lpstr>Уровни психопрофилактики</vt:lpstr>
      <vt:lpstr>Формы психопрофилактики  (по способу организации):   *Индивидуальная  *Семейная  *Групповая. </vt:lpstr>
      <vt:lpstr>Ведущие методы психопрофилактической работы:  </vt:lpstr>
      <vt:lpstr>Методы психопрофилактики для педагогических работников</vt:lpstr>
      <vt:lpstr>Методы психопрофилактики для педагогических работников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психопрофилактической работы с участниками образовательного процесса</dc:title>
  <dc:creator>User</dc:creator>
  <cp:lastModifiedBy>USER</cp:lastModifiedBy>
  <cp:revision>13</cp:revision>
  <dcterms:created xsi:type="dcterms:W3CDTF">2021-03-25T08:12:36Z</dcterms:created>
  <dcterms:modified xsi:type="dcterms:W3CDTF">2021-04-01T11:06:18Z</dcterms:modified>
</cp:coreProperties>
</file>